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40" autoAdjust="0"/>
    <p:restoredTop sz="90929"/>
  </p:normalViewPr>
  <p:slideViewPr>
    <p:cSldViewPr>
      <p:cViewPr varScale="1">
        <p:scale>
          <a:sx n="67" d="100"/>
          <a:sy n="67" d="100"/>
        </p:scale>
        <p:origin x="-64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36.xml"/><Relationship Id="rId7" Type="http://schemas.openxmlformats.org/officeDocument/2006/relationships/image" Target="../media/image3.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3.xml"/><Relationship Id="rId11" Type="http://schemas.openxmlformats.org/officeDocument/2006/relationships/image" Target="../media/image5.jpeg"/><Relationship Id="rId5" Type="http://schemas.openxmlformats.org/officeDocument/2006/relationships/slide" Target="slide11.xml"/><Relationship Id="rId10" Type="http://schemas.openxmlformats.org/officeDocument/2006/relationships/slide" Target="slide5.xml"/><Relationship Id="rId4" Type="http://schemas.openxmlformats.org/officeDocument/2006/relationships/audio" Target="../media/audio4.wav"/><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10" Type="http://schemas.openxmlformats.org/officeDocument/2006/relationships/image" Target="../media/image10.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5.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4.wav"/><Relationship Id="rId9" Type="http://schemas.openxmlformats.org/officeDocument/2006/relationships/slide" Target="slide5.xml"/></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4.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KAWASAKI</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.SUZUKI</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smtClean="0">
                <a:solidFill>
                  <a:schemeClr val="tx2"/>
                </a:solidFill>
                <a:latin typeface="Tahoma" pitchFamily="34" charset="0"/>
              </a:rPr>
              <a:t>B. YAMAHA</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HONDA</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brand of motor bike is green</a:t>
              </a:r>
            </a:p>
            <a:p>
              <a:pPr algn="ctr">
                <a:buClr>
                  <a:schemeClr val="hlink"/>
                </a:buClr>
                <a:buFont typeface="Wingdings" pitchFamily="2" charset="2"/>
                <a:buNone/>
              </a:pP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Well done</a:t>
              </a:r>
            </a:p>
            <a:p>
              <a:pPr algn="ctr">
                <a:buFont typeface="Wingdings" pitchFamily="2" charset="2"/>
                <a:buChar char="u"/>
              </a:pP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Chad reed</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Ben </a:t>
            </a:r>
            <a:r>
              <a:rPr lang="en-US" sz="2400" b="1" dirty="0" err="1" smtClean="0">
                <a:latin typeface="Tahoma" pitchFamily="34" charset="0"/>
              </a:rPr>
              <a:t>townley</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786314"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B.Ryan</a:t>
            </a:r>
            <a:r>
              <a:rPr lang="en-US" sz="2400" b="1" dirty="0" smtClean="0">
                <a:latin typeface="Tahoma" pitchFamily="34" charset="0"/>
              </a:rPr>
              <a:t> </a:t>
            </a:r>
            <a:r>
              <a:rPr lang="en-US" sz="2400" b="1" dirty="0" err="1" smtClean="0">
                <a:latin typeface="Tahoma" pitchFamily="34" charset="0"/>
              </a:rPr>
              <a:t>villopoto</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james</a:t>
            </a:r>
            <a:r>
              <a:rPr lang="en-US" sz="2400" b="1" dirty="0" smtClean="0">
                <a:latin typeface="Tahoma" pitchFamily="34" charset="0"/>
              </a:rPr>
              <a:t> </a:t>
            </a:r>
            <a:r>
              <a:rPr lang="en-US" sz="2400" b="1" dirty="0" err="1" smtClean="0">
                <a:latin typeface="Tahoma" pitchFamily="34" charset="0"/>
              </a:rPr>
              <a:t>stewart</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famous </a:t>
              </a:r>
              <a:r>
                <a:rPr lang="en-US" sz="3600" b="1" dirty="0" err="1" smtClean="0">
                  <a:solidFill>
                    <a:schemeClr val="tx2"/>
                  </a:solidFill>
                  <a:latin typeface="Tahoma" pitchFamily="34" charset="0"/>
                </a:rPr>
                <a:t>moto</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xer</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whent</a:t>
              </a:r>
              <a:r>
                <a:rPr lang="en-US" sz="3600" b="1" dirty="0" smtClean="0">
                  <a:solidFill>
                    <a:schemeClr val="tx2"/>
                  </a:solidFill>
                  <a:latin typeface="Tahoma" pitchFamily="34" charset="0"/>
                </a:rPr>
                <a:t> to </a:t>
              </a:r>
              <a:r>
                <a:rPr lang="en-US" sz="3600" b="1" dirty="0" err="1" smtClean="0">
                  <a:solidFill>
                    <a:schemeClr val="tx2"/>
                  </a:solidFill>
                  <a:latin typeface="Tahoma" pitchFamily="34" charset="0"/>
                </a:rPr>
                <a:t>waipahihi</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ktm</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Suzuki</a:t>
            </a:r>
            <a:r>
              <a:rPr lang="en-US" sz="2400" b="1" dirty="0" smtClean="0">
                <a:latin typeface="Tahoma" pitchFamily="34" charset="0"/>
                <a:hlinkClick r:id="rId3" action="ppaction://hlinksldjump">
                  <a:snd r:embed="rId4" name="WHOOSH.WAV"/>
                </a:hlinkClick>
              </a:rPr>
              <a:t> </a:t>
            </a:r>
            <a:endParaRPr lang="en-US" sz="2400" u="sng" dirty="0">
              <a:solidFill>
                <a:schemeClr val="tx2"/>
              </a:solidFill>
              <a:latin typeface="Times New Roman" pitchFamily="18" charset="0"/>
            </a:endParaRPr>
          </a:p>
        </p:txBody>
      </p:sp>
      <p:sp>
        <p:nvSpPr>
          <p:cNvPr id="69638" name="AutoShape 6">
            <a:hlinkClick r:id="rId5"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B.kawasaki</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d.yamaha</a:t>
            </a:r>
            <a:r>
              <a:rPr lang="en-US" sz="2400" b="1" dirty="0" smtClean="0">
                <a:latin typeface="Tahoma" pitchFamily="34" charset="0"/>
                <a:hlinkClick r:id="rId3" action="ppaction://hlinksldjump">
                  <a:snd r:embed="rId4" name="WHOOSH.WAV"/>
                </a:hlinkClick>
              </a:rPr>
              <a:t>  </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500098" y="1857366"/>
            <a:ext cx="9829800" cy="1143000"/>
            <a:chOff x="-192" y="1017"/>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123" y="1017"/>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 what brand motor bike do I ride</a:t>
              </a:r>
            </a:p>
            <a:p>
              <a:pPr algn="ctr">
                <a:buClr>
                  <a:schemeClr val="hlink"/>
                </a:buClr>
                <a:buFont typeface="Wingdings" pitchFamily="2" charset="2"/>
                <a:buNone/>
              </a:pPr>
              <a:r>
                <a:rPr lang="en-US" sz="3600" b="1" dirty="0" smtClean="0">
                  <a:solidFill>
                    <a:schemeClr val="tx2"/>
                  </a:solidFill>
                  <a:latin typeface="Tahoma" pitchFamily="34" charset="0"/>
                </a:rPr>
                <a:t>?</a:t>
              </a:r>
              <a:endParaRPr lang="en-US" sz="3600" b="1" dirty="0">
                <a:solidFill>
                  <a:schemeClr val="tx2"/>
                </a:solidFill>
                <a:latin typeface="Tahoma" pitchFamily="34" charset="0"/>
              </a:endParaRPr>
            </a:p>
          </p:txBody>
        </p:sp>
      </p:grpSp>
      <p:pic>
        <p:nvPicPr>
          <p:cNvPr id="69643" name="Picture 11" descr="C:\WINDOWS\Desktop\Millionaire\50-50.JPG">
            <a:hlinkClick r:id="rId6" action="ppaction://hlinksldjump"/>
          </p:cNvPr>
          <p:cNvPicPr>
            <a:picLocks noChangeAspect="1" noChangeArrowheads="1"/>
          </p:cNvPicPr>
          <p:nvPr/>
        </p:nvPicPr>
        <p:blipFill>
          <a:blip r:embed="rId7"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8" action="ppaction://hlinksldjump"/>
          </p:cNvPr>
          <p:cNvPicPr>
            <a:picLocks noChangeAspect="1" noChangeArrowheads="1"/>
          </p:cNvPicPr>
          <p:nvPr/>
        </p:nvPicPr>
        <p:blipFill>
          <a:blip r:embed="rId9"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10" action="ppaction://hlinksldjump"/>
          </p:cNvPr>
          <p:cNvPicPr>
            <a:picLocks noChangeAspect="1" noChangeArrowheads="1"/>
          </p:cNvPicPr>
          <p:nvPr/>
        </p:nvPicPr>
        <p:blipFill>
          <a:blip r:embed="rId11"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Ben </a:t>
            </a:r>
            <a:r>
              <a:rPr lang="en-US" sz="2400" b="1" dirty="0" err="1" smtClean="0">
                <a:latin typeface="Tahoma" pitchFamily="34" charset="0"/>
              </a:rPr>
              <a:t>townley</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Chad reed</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Josh </a:t>
            </a:r>
            <a:r>
              <a:rPr lang="en-US" sz="2400" b="1" dirty="0" err="1" smtClean="0">
                <a:solidFill>
                  <a:schemeClr val="tx2"/>
                </a:solidFill>
                <a:latin typeface="Tahoma" pitchFamily="34" charset="0"/>
              </a:rPr>
              <a:t>coppins</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Blake </a:t>
            </a:r>
            <a:r>
              <a:rPr lang="en-US" sz="2400" b="1" dirty="0" err="1" smtClean="0">
                <a:solidFill>
                  <a:schemeClr val="tx2"/>
                </a:solidFill>
                <a:latin typeface="Tahoma" pitchFamily="34" charset="0"/>
              </a:rPr>
              <a:t>gillard</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this?</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84994" name="Picture 2" descr="http://pch4344.k12.sd.us/1townley.jpg"/>
          <p:cNvPicPr>
            <a:picLocks noChangeAspect="1" noChangeArrowheads="1"/>
          </p:cNvPicPr>
          <p:nvPr/>
        </p:nvPicPr>
        <p:blipFill>
          <a:blip r:embed="rId10" cstate="print"/>
          <a:srcRect/>
          <a:stretch>
            <a:fillRect/>
          </a:stretch>
        </p:blipFill>
        <p:spPr bwMode="auto">
          <a:xfrm>
            <a:off x="6643702" y="0"/>
            <a:ext cx="2071702" cy="310453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Tm</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Kawasaki</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ktm</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honda</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motor bike does </a:t>
              </a:r>
              <a:r>
                <a:rPr lang="en-US" sz="3600" b="1" dirty="0" err="1" smtClean="0">
                  <a:solidFill>
                    <a:schemeClr val="tx2"/>
                  </a:solidFill>
                  <a:latin typeface="Tahoma" pitchFamily="34" charset="0"/>
                </a:rPr>
                <a:t>ben</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townley</a:t>
              </a:r>
              <a:endParaRPr lang="en-US" sz="3600" b="1" dirty="0" smtClean="0">
                <a:solidFill>
                  <a:schemeClr val="tx2"/>
                </a:solidFill>
                <a:latin typeface="Tahoma" pitchFamily="34" charset="0"/>
              </a:endParaRPr>
            </a:p>
            <a:p>
              <a:pPr algn="ctr">
                <a:buClr>
                  <a:schemeClr val="hlink"/>
                </a:buClr>
                <a:buFont typeface="Wingdings" pitchFamily="2" charset="2"/>
                <a:buNone/>
              </a:pPr>
              <a:r>
                <a:rPr lang="en-US" sz="3600" b="1" dirty="0" smtClean="0">
                  <a:solidFill>
                    <a:schemeClr val="tx2"/>
                  </a:solidFill>
                  <a:latin typeface="Tahoma" pitchFamily="34" charset="0"/>
                </a:rPr>
                <a:t>ride</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1st</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2nd</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60th</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D.4th</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my best position this </a:t>
              </a:r>
              <a:r>
                <a:rPr lang="en-US" sz="3600" b="1" dirty="0" err="1" smtClean="0">
                  <a:solidFill>
                    <a:schemeClr val="tx2"/>
                  </a:solidFill>
                  <a:latin typeface="Tahoma" pitchFamily="34" charset="0"/>
                </a:rPr>
                <a:t>sesson</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cam </a:t>
            </a:r>
            <a:r>
              <a:rPr lang="en-US" sz="2400" b="1" dirty="0" err="1" smtClean="0">
                <a:latin typeface="Tahoma" pitchFamily="34" charset="0"/>
              </a:rPr>
              <a:t>dillon</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blake</a:t>
            </a:r>
            <a:r>
              <a:rPr lang="en-US" sz="2400" b="1" dirty="0" smtClean="0">
                <a:latin typeface="Tahoma" pitchFamily="34" charset="0"/>
              </a:rPr>
              <a:t> </a:t>
            </a:r>
            <a:r>
              <a:rPr lang="en-US" sz="2400" b="1" dirty="0" err="1" smtClean="0">
                <a:latin typeface="Tahoma" pitchFamily="34" charset="0"/>
              </a:rPr>
              <a:t>gillard</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B.lee </a:t>
            </a:r>
            <a:r>
              <a:rPr lang="en-US" sz="2400" b="1" dirty="0" err="1" smtClean="0">
                <a:latin typeface="Tahoma" pitchFamily="34" charset="0"/>
              </a:rPr>
              <a:t>mckinstry</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nick </a:t>
            </a:r>
            <a:r>
              <a:rPr lang="en-US" sz="2400" b="1" dirty="0" err="1" smtClean="0">
                <a:latin typeface="Tahoma" pitchFamily="34" charset="0"/>
              </a:rPr>
              <a:t>saunders</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trains me for </a:t>
              </a:r>
              <a:r>
                <a:rPr lang="en-US" sz="3600" b="1" dirty="0" err="1" smtClean="0">
                  <a:solidFill>
                    <a:schemeClr val="tx2"/>
                  </a:solidFill>
                  <a:latin typeface="Tahoma" pitchFamily="34" charset="0"/>
                </a:rPr>
                <a:t>moto</a:t>
              </a:r>
              <a:r>
                <a:rPr lang="en-US" sz="3600" b="1" dirty="0" smtClean="0">
                  <a:solidFill>
                    <a:schemeClr val="tx2"/>
                  </a:solidFill>
                  <a:latin typeface="Tahoma" pitchFamily="34" charset="0"/>
                </a:rPr>
                <a:t> x</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a:latin typeface="Tahoma" pitchFamily="34" charset="0"/>
              </a:rPr>
              <a:t> A. Incorrect</a:t>
            </a:r>
            <a:r>
              <a:rPr lang="en-US" sz="2400" b="1" u="sng">
                <a:latin typeface="Tahoma" pitchFamily="34" charset="0"/>
              </a:rPr>
              <a:t> </a:t>
            </a: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a:solidFill>
                  <a:schemeClr val="tx2"/>
                </a:solidFill>
                <a:latin typeface="Times New Roman" pitchFamily="18" charset="0"/>
              </a:rPr>
              <a:t> </a:t>
            </a:r>
            <a:r>
              <a:rPr lang="en-US" sz="2400" b="1">
                <a:latin typeface="Tahoma" pitchFamily="34" charset="0"/>
              </a:rPr>
              <a:t>C. correct</a:t>
            </a: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a:latin typeface="Tahoma" pitchFamily="34" charset="0"/>
              </a:rPr>
              <a:t> B. incorrect</a:t>
            </a:r>
            <a:r>
              <a:rPr lang="en-US" sz="2400" b="1">
                <a:latin typeface="Tahoma" pitchFamily="34" charset="0"/>
                <a:hlinkClick r:id="" action="ppaction://noaction">
                  <a:snd r:embed="rId4" name="WHOOSH.WAV"/>
                </a:hlinkClick>
              </a:rPr>
              <a:t>  </a:t>
            </a:r>
            <a:endParaRPr lang="en-US" sz="2400" b="1" u="sng">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a:solidFill>
                  <a:schemeClr val="tx2"/>
                </a:solidFill>
                <a:latin typeface="Times New Roman" pitchFamily="18" charset="0"/>
              </a:rPr>
              <a:t> </a:t>
            </a:r>
            <a:r>
              <a:rPr lang="en-US" sz="2400" b="1">
                <a:latin typeface="Tahoma" pitchFamily="34" charset="0"/>
              </a:rPr>
              <a:t>D. incorrect</a:t>
            </a: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476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357158" y="3429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A.me</a:t>
            </a:r>
            <a:r>
              <a:rPr lang="en-US" sz="2400" b="1" dirty="0" smtClean="0">
                <a:latin typeface="Tahoma" pitchFamily="34" charset="0"/>
              </a:rPr>
              <a:t> and lee</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643446"/>
            <a:ext cx="4762536" cy="1143008"/>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dirty="0" smtClean="0">
                <a:solidFill>
                  <a:schemeClr val="tx2"/>
                </a:solidFill>
                <a:latin typeface="Times New Roman" pitchFamily="18" charset="0"/>
                <a:hlinkClick r:id="" action="ppaction://hlinkshowjump?jump=nextslide">
                  <a:snd r:embed="rId4" name="WHOOSH.WAV"/>
                </a:hlinkClick>
              </a:rPr>
              <a:t>d. Chad reed and </a:t>
            </a:r>
            <a:r>
              <a:rPr lang="en-US" sz="2400" dirty="0" err="1" smtClean="0">
                <a:solidFill>
                  <a:schemeClr val="tx2"/>
                </a:solidFill>
                <a:latin typeface="Times New Roman" pitchFamily="18" charset="0"/>
                <a:hlinkClick r:id="" action="ppaction://hlinkshowjump?jump=nextslide">
                  <a:snd r:embed="rId4" name="WHOOSH.WAV"/>
                </a:hlinkClick>
              </a:rPr>
              <a:t>james</a:t>
            </a:r>
            <a:r>
              <a:rPr lang="en-US" sz="2400" dirty="0" smtClean="0">
                <a:solidFill>
                  <a:schemeClr val="tx2"/>
                </a:solidFill>
                <a:latin typeface="Times New Roman" pitchFamily="18" charset="0"/>
                <a:hlinkClick r:id="" action="ppaction://hlinkshowjump?jump=nextslide">
                  <a:snd r:embed="rId4" name="WHOOSH.WAV"/>
                </a:hlinkClick>
              </a:rPr>
              <a:t> </a:t>
            </a:r>
            <a:r>
              <a:rPr lang="en-US" sz="2400" dirty="0" err="1" smtClean="0">
                <a:solidFill>
                  <a:schemeClr val="tx2"/>
                </a:solidFill>
                <a:latin typeface="Times New Roman" pitchFamily="18" charset="0"/>
                <a:hlinkClick r:id="" action="ppaction://hlinkshowjump?jump=nextslide">
                  <a:snd r:embed="rId4" name="WHOOSH.WAV"/>
                </a:hlinkClick>
              </a:rPr>
              <a:t>stewart</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have been battling it out for fist place in super x</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285720" y="4500570"/>
            <a:ext cx="4038600" cy="1214446"/>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Cam </a:t>
            </a:r>
            <a:r>
              <a:rPr lang="en-US" sz="2400" b="1" dirty="0" err="1" smtClean="0">
                <a:latin typeface="Tahoma" pitchFamily="34" charset="0"/>
              </a:rPr>
              <a:t>dillon</a:t>
            </a:r>
            <a:r>
              <a:rPr lang="en-US" sz="2400" b="1" dirty="0" smtClean="0">
                <a:latin typeface="Tahoma" pitchFamily="34" charset="0"/>
              </a:rPr>
              <a:t> and nick </a:t>
            </a:r>
            <a:r>
              <a:rPr lang="en-US" sz="2400" b="1" dirty="0" err="1" smtClean="0">
                <a:latin typeface="Tahoma" pitchFamily="34" charset="0"/>
              </a:rPr>
              <a:t>saunders</a:t>
            </a:r>
            <a:endParaRPr lang="en-US" sz="2400" b="1" dirty="0" smtClean="0">
              <a:latin typeface="Tahoma" pitchFamily="34" charset="0"/>
            </a:endParaRPr>
          </a:p>
          <a:p>
            <a:pPr algn="ctr">
              <a:buClr>
                <a:schemeClr val="hlink"/>
              </a:buClr>
              <a:buFont typeface="Wingdings" pitchFamily="2" charset="2"/>
              <a:buChar char="u"/>
            </a:pPr>
            <a:r>
              <a:rPr lang="en-US" sz="2400" b="1" dirty="0" smtClean="0">
                <a:latin typeface="Tahoma" pitchFamily="34" charset="0"/>
              </a:rPr>
              <a:t> </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357562"/>
            <a:ext cx="4981612" cy="1214438"/>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B.andrew</a:t>
            </a:r>
            <a:r>
              <a:rPr lang="en-US" sz="2400" b="1" dirty="0" smtClean="0">
                <a:latin typeface="Tahoma" pitchFamily="34" charset="0"/>
              </a:rPr>
              <a:t> short and </a:t>
            </a:r>
            <a:r>
              <a:rPr lang="en-US" sz="2400" b="1" dirty="0" err="1" smtClean="0">
                <a:latin typeface="Tahoma" pitchFamily="34" charset="0"/>
              </a:rPr>
              <a:t>ronald</a:t>
            </a:r>
            <a:r>
              <a:rPr lang="en-US" sz="2400" b="1" dirty="0" smtClean="0">
                <a:latin typeface="Tahoma" pitchFamily="34" charset="0"/>
              </a:rPr>
              <a:t> </a:t>
            </a:r>
          </a:p>
          <a:p>
            <a:pPr algn="ctr">
              <a:buClr>
                <a:schemeClr val="hlink"/>
              </a:buClr>
              <a:buFont typeface="Wingdings" pitchFamily="2" charset="2"/>
              <a:buChar char="u"/>
            </a:pPr>
            <a:r>
              <a:rPr lang="en-US" sz="2400" b="1" dirty="0" err="1" smtClean="0">
                <a:latin typeface="Tahoma" pitchFamily="34" charset="0"/>
              </a:rPr>
              <a:t>macdonald</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57222" y="1857365"/>
            <a:ext cx="9829800" cy="1071563"/>
            <a:chOff x="-192" y="1152"/>
            <a:chExt cx="6192" cy="675"/>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675"/>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grade do ride in</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11 to 12s</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13 to 16s</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6 to 8s</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8 to 10s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85 racing</a:t>
            </a:r>
            <a:endParaRPr lang="en-US" sz="2400" b="1" u="sng" dirty="0">
              <a:latin typeface="Tahoma" pitchFamily="34" charset="0"/>
            </a:endParaRPr>
          </a:p>
        </p:txBody>
      </p:sp>
      <p:grpSp>
        <p:nvGrpSpPr>
          <p:cNvPr id="77832" name="Group 8"/>
          <p:cNvGrpSpPr>
            <a:grpSpLocks/>
          </p:cNvGrpSpPr>
          <p:nvPr/>
        </p:nvGrpSpPr>
        <p:grpSpPr bwMode="auto">
          <a:xfrm>
            <a:off x="0" y="1500174"/>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cc </a:t>
              </a:r>
              <a:r>
                <a:rPr lang="en-US" sz="3600" b="1" dirty="0" err="1" smtClean="0">
                  <a:solidFill>
                    <a:schemeClr val="tx2"/>
                  </a:solidFill>
                  <a:latin typeface="Tahoma" pitchFamily="34" charset="0"/>
                </a:rPr>
                <a:t>moto</a:t>
              </a:r>
              <a:r>
                <a:rPr lang="en-US" sz="3600" b="1" dirty="0" smtClean="0">
                  <a:solidFill>
                    <a:schemeClr val="tx2"/>
                  </a:solidFill>
                  <a:latin typeface="Tahoma" pitchFamily="34" charset="0"/>
                </a:rPr>
                <a:t> bike do I ride</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50 cc</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B.85 farm</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push bike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B.5</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428660" y="1571612"/>
            <a:ext cx="9829800" cy="1571628"/>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7</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8</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6</a:t>
            </a:r>
            <a:endParaRPr lang="en-US" sz="2400" b="1" dirty="0">
              <a:latin typeface="Tahoma" pitchFamily="34" charset="0"/>
            </a:endParaRPr>
          </a:p>
        </p:txBody>
      </p:sp>
      <p:sp>
        <p:nvSpPr>
          <p:cNvPr id="14" name="TextBox 13"/>
          <p:cNvSpPr txBox="1"/>
          <p:nvPr/>
        </p:nvSpPr>
        <p:spPr>
          <a:xfrm>
            <a:off x="1142976" y="2214554"/>
            <a:ext cx="7072362" cy="707886"/>
          </a:xfrm>
          <a:prstGeom prst="rect">
            <a:avLst/>
          </a:prstGeom>
          <a:noFill/>
        </p:spPr>
        <p:txBody>
          <a:bodyPr wrap="square" rtlCol="0">
            <a:spAutoFit/>
          </a:bodyPr>
          <a:lstStyle/>
          <a:p>
            <a:r>
              <a:rPr lang="en-NZ" dirty="0" smtClean="0"/>
              <a:t>When did I start </a:t>
            </a:r>
            <a:r>
              <a:rPr lang="en-NZ" dirty="0" err="1" smtClean="0"/>
              <a:t>moto</a:t>
            </a:r>
            <a:r>
              <a:rPr lang="en-NZ" dirty="0" smtClean="0"/>
              <a:t> x</a:t>
            </a:r>
            <a:endParaRPr lang="en-N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digger </a:t>
            </a:r>
            <a:r>
              <a:rPr lang="en-US" sz="2400" b="1" dirty="0" err="1" smtClean="0">
                <a:latin typeface="Tahoma" pitchFamily="34" charset="0"/>
              </a:rPr>
              <a:t>mcquen</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A.the</a:t>
            </a:r>
            <a:r>
              <a:rPr lang="en-US" sz="2400" b="1" dirty="0" smtClean="0">
                <a:latin typeface="Tahoma" pitchFamily="34" charset="0"/>
              </a:rPr>
              <a:t> </a:t>
            </a:r>
            <a:r>
              <a:rPr lang="en-US" sz="2400" b="1" dirty="0" err="1" smtClean="0">
                <a:latin typeface="Tahoma" pitchFamily="34" charset="0"/>
              </a:rPr>
              <a:t>moto</a:t>
            </a:r>
            <a:r>
              <a:rPr lang="en-US" sz="2400" b="1" dirty="0" smtClean="0">
                <a:latin typeface="Tahoma" pitchFamily="34" charset="0"/>
              </a:rPr>
              <a:t> x track</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pumis</a:t>
            </a:r>
            <a:r>
              <a:rPr lang="en-US" sz="2400" b="1" dirty="0" smtClean="0">
                <a:latin typeface="Tahoma" pitchFamily="34" charset="0"/>
              </a:rPr>
              <a:t> pit</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D.red</a:t>
            </a:r>
            <a:r>
              <a:rPr lang="en-US" sz="2400" b="1" dirty="0" smtClean="0">
                <a:latin typeface="Tahoma" pitchFamily="34" charset="0"/>
              </a:rPr>
              <a:t> woods</a:t>
            </a:r>
            <a:endParaRPr lang="en-US" sz="2400" b="1" dirty="0">
              <a:latin typeface="Tahoma" pitchFamily="34" charset="0"/>
            </a:endParaRPr>
          </a:p>
        </p:txBody>
      </p:sp>
      <p:sp>
        <p:nvSpPr>
          <p:cNvPr id="15" name="TextBox 14"/>
          <p:cNvSpPr txBox="1"/>
          <p:nvPr/>
        </p:nvSpPr>
        <p:spPr>
          <a:xfrm>
            <a:off x="1000100" y="2357430"/>
            <a:ext cx="7643866" cy="1323439"/>
          </a:xfrm>
          <a:prstGeom prst="rect">
            <a:avLst/>
          </a:prstGeom>
          <a:noFill/>
        </p:spPr>
        <p:txBody>
          <a:bodyPr wrap="square" rtlCol="0">
            <a:spAutoFit/>
          </a:bodyPr>
          <a:lstStyle/>
          <a:p>
            <a:r>
              <a:rPr lang="en-NZ" dirty="0" smtClean="0"/>
              <a:t>What is the name of the </a:t>
            </a:r>
            <a:r>
              <a:rPr lang="en-NZ" dirty="0" err="1" smtClean="0"/>
              <a:t>taupo</a:t>
            </a:r>
            <a:r>
              <a:rPr lang="en-NZ" dirty="0" smtClean="0"/>
              <a:t> </a:t>
            </a:r>
            <a:r>
              <a:rPr lang="en-NZ" dirty="0" err="1" smtClean="0"/>
              <a:t>moto</a:t>
            </a:r>
            <a:r>
              <a:rPr lang="en-NZ" dirty="0" smtClean="0"/>
              <a:t> x track</a:t>
            </a:r>
            <a:endParaRPr lang="en-N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19</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old is lee </a:t>
              </a:r>
              <a:r>
                <a:rPr lang="en-US" sz="3600" b="1" dirty="0" err="1" smtClean="0">
                  <a:solidFill>
                    <a:schemeClr val="tx2"/>
                  </a:solidFill>
                  <a:latin typeface="Tahoma" pitchFamily="34" charset="0"/>
                </a:rPr>
                <a:t>mckinstry</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22</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16</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24</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a:t>
              </a:r>
              <a:r>
                <a:rPr lang="en-US" sz="4800" b="1" dirty="0" smtClean="0">
                  <a:solidFill>
                    <a:schemeClr val="tx2"/>
                  </a:solidFill>
                  <a:latin typeface="Tahoma" pitchFamily="34" charset="0"/>
                </a:rPr>
                <a:t>. 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energy center point</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the biggest jump at </a:t>
              </a:r>
              <a:r>
                <a:rPr lang="en-US" sz="3600" b="1" dirty="0" err="1" smtClean="0">
                  <a:solidFill>
                    <a:schemeClr val="tx2"/>
                  </a:solidFill>
                  <a:latin typeface="Tahoma" pitchFamily="34" charset="0"/>
                </a:rPr>
                <a:t>taupo</a:t>
              </a:r>
              <a:endParaRPr lang="en-US" sz="3600" b="1" dirty="0" smtClean="0">
                <a:solidFill>
                  <a:schemeClr val="tx2"/>
                </a:solidFill>
                <a:latin typeface="Tahoma" pitchFamily="34" charset="0"/>
              </a:endParaRPr>
            </a:p>
            <a:p>
              <a:pPr algn="ctr">
                <a:buClr>
                  <a:schemeClr val="hlink"/>
                </a:buClr>
                <a:buFont typeface="Wingdings" pitchFamily="2" charset="2"/>
                <a:buNone/>
              </a:pPr>
              <a:r>
                <a:rPr lang="en-US" sz="3600" b="1" dirty="0" smtClean="0">
                  <a:solidFill>
                    <a:schemeClr val="tx2"/>
                  </a:solidFill>
                  <a:latin typeface="Tahoma" pitchFamily="34" charset="0"/>
                </a:rPr>
                <a:t>Moto x track</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a:t>
            </a:r>
            <a:r>
              <a:rPr lang="en-US" sz="2400" b="1" dirty="0" smtClean="0">
                <a:latin typeface="Tahoma" pitchFamily="34" charset="0"/>
              </a:rPr>
              <a:t>dam</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D.spetro</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C.site</a:t>
            </a:r>
            <a:r>
              <a:rPr lang="en-US" sz="2400" b="1" dirty="0" smtClean="0">
                <a:latin typeface="Tahoma" pitchFamily="34" charset="0"/>
              </a:rPr>
              <a:t> care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Great u did </a:t>
              </a:r>
              <a:r>
                <a:rPr lang="en-US" sz="4800" b="1" dirty="0" err="1" smtClean="0">
                  <a:solidFill>
                    <a:schemeClr val="tx2"/>
                  </a:solidFill>
                  <a:latin typeface="Tahoma" pitchFamily="34" charset="0"/>
                </a:rPr>
                <a:t>awsome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87</TotalTime>
  <Words>740</Words>
  <Application>Microsoft Office PowerPoint</Application>
  <PresentationFormat>On-screen Show (4:3)</PresentationFormat>
  <Paragraphs>138</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10</cp:revision>
  <dcterms:created xsi:type="dcterms:W3CDTF">2009-05-19T00:04:26Z</dcterms:created>
  <dcterms:modified xsi:type="dcterms:W3CDTF">2009-06-04T21:58:06Z</dcterms:modified>
</cp:coreProperties>
</file>